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8288000" cy="10287000"/>
  <p:notesSz cx="18288000" cy="10287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594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>
            <a:extLst>
              <a:ext uri="{FF2B5EF4-FFF2-40B4-BE49-F238E27FC236}">
                <a16:creationId xmlns:a16="http://schemas.microsoft.com/office/drawing/2014/main" id="{542B39F1-D8B1-55C3-06FB-8F8FBF84E3AA}"/>
              </a:ext>
            </a:extLst>
          </p:cNvPr>
          <p:cNvSpPr txBox="1"/>
          <p:nvPr/>
        </p:nvSpPr>
        <p:spPr>
          <a:xfrm>
            <a:off x="16535400" y="266700"/>
            <a:ext cx="13638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err="1">
                <a:solidFill>
                  <a:srgbClr val="006600"/>
                </a:solidFill>
              </a:rPr>
              <a:t>Nº</a:t>
            </a:r>
            <a:r>
              <a:rPr lang="es-AR" sz="2000" b="1" dirty="0">
                <a:solidFill>
                  <a:srgbClr val="006600"/>
                </a:solidFill>
              </a:rPr>
              <a:t> Poster:</a:t>
            </a:r>
            <a:r>
              <a:rPr lang="es-AR" b="1" dirty="0">
                <a:solidFill>
                  <a:srgbClr val="006600"/>
                </a:solidFill>
              </a:rPr>
              <a:t>-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C3C52A1-E231-9FE9-A884-53155E3725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5015"/>
            <a:ext cx="2286000" cy="9562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3</Words>
  <Application>Microsoft Office PowerPoint</Application>
  <PresentationFormat>Personalizado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e-Poster SAU 2023</dc:title>
  <dc:creator>Maria Claudia</dc:creator>
  <cp:lastModifiedBy>Sociedad de Urología SAU</cp:lastModifiedBy>
  <cp:revision>6</cp:revision>
  <dcterms:created xsi:type="dcterms:W3CDTF">2023-05-18T13:33:20Z</dcterms:created>
  <dcterms:modified xsi:type="dcterms:W3CDTF">2023-06-29T21:51:25Z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